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e74ae17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e74ae17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9fa6f6b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f9fa6f6b7f_0_57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fa6f6b7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f9fa6f6b7f_0_82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9fa6f6b7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f9fa6f6b7f_0_124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62d889730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f62d889730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62d889730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62d889730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62d88973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62d88973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62d889730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62d889730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62d889730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62d889730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62d889730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62d889730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2d889730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2d889730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eb2302930_16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eeb2302930_16_313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62d889730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62d889730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62d889730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62d889730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62d889730_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f62d889730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62d889730_4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62d889730_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62d889730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62d889730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62d889730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f62d889730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2e42be8d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f2e42be8d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62d88973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62d88973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f62d889730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f62d889730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62d889730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62d889730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eb2302930_16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eb2302930_16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취업준비생들끼리 서로 다양한 소통을 통해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62d889730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62d889730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62d889730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f62d889730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62d889730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f62d889730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62d889730_5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62d889730_5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62d889730_5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62d889730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62d889730_5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f62d889730_5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f62d889730_5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f62d889730_5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f62d889730_5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f62d889730_5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62d889730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f62d889730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f62d889730_5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f62d889730_5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eb2302930_16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eb2302930_16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f62d889730_5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f62d889730_5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f62d889730_5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f62d889730_5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f62d889730_5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f62d889730_5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62d889730_5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62d889730_5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f62d889730_5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f62d889730_5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f62d889730_5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f62d889730_5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f62d889730_5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f62d889730_5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f62d889730_5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f62d889730_5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62d889730_5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f62d889730_5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f62d889730_5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f62d889730_5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bb4b3686a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bb4b3686a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62d889730_5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62d889730_5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efb4dff0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efb4dff01b_0_9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a44b9da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fa44b9da3_0_2:notes"/>
          <p:cNvSpPr/>
          <p:nvPr>
            <p:ph idx="2" type="sldImg"/>
          </p:nvPr>
        </p:nvSpPr>
        <p:spPr>
          <a:xfrm>
            <a:off x="857413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eb2302930_2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eb2302930_2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90ceebf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90ceebf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2e42be8d1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2e42be8d1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42900" y="1065213"/>
            <a:ext cx="3886200" cy="73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2322513" y="767556"/>
            <a:ext cx="2020887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2322513" y="1087438"/>
            <a:ext cx="2020887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2322513" y="767556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2322513" y="1087438"/>
            <a:ext cx="2021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22" Type="http://schemas.openxmlformats.org/officeDocument/2006/relationships/image" Target="../media/image85.png"/><Relationship Id="rId21" Type="http://schemas.openxmlformats.org/officeDocument/2006/relationships/image" Target="../media/image71.png"/><Relationship Id="rId24" Type="http://schemas.openxmlformats.org/officeDocument/2006/relationships/image" Target="../media/image83.png"/><Relationship Id="rId23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57.png"/><Relationship Id="rId25" Type="http://schemas.openxmlformats.org/officeDocument/2006/relationships/image" Target="../media/image84.png"/><Relationship Id="rId5" Type="http://schemas.openxmlformats.org/officeDocument/2006/relationships/image" Target="../media/image55.png"/><Relationship Id="rId6" Type="http://schemas.openxmlformats.org/officeDocument/2006/relationships/image" Target="../media/image60.png"/><Relationship Id="rId7" Type="http://schemas.openxmlformats.org/officeDocument/2006/relationships/image" Target="../media/image66.png"/><Relationship Id="rId8" Type="http://schemas.openxmlformats.org/officeDocument/2006/relationships/image" Target="../media/image53.png"/><Relationship Id="rId11" Type="http://schemas.openxmlformats.org/officeDocument/2006/relationships/image" Target="../media/image54.png"/><Relationship Id="rId10" Type="http://schemas.openxmlformats.org/officeDocument/2006/relationships/image" Target="../media/image61.png"/><Relationship Id="rId13" Type="http://schemas.openxmlformats.org/officeDocument/2006/relationships/image" Target="../media/image65.png"/><Relationship Id="rId12" Type="http://schemas.openxmlformats.org/officeDocument/2006/relationships/image" Target="../media/image59.png"/><Relationship Id="rId15" Type="http://schemas.openxmlformats.org/officeDocument/2006/relationships/image" Target="../media/image62.png"/><Relationship Id="rId14" Type="http://schemas.openxmlformats.org/officeDocument/2006/relationships/image" Target="../media/image67.png"/><Relationship Id="rId17" Type="http://schemas.openxmlformats.org/officeDocument/2006/relationships/image" Target="../media/image69.png"/><Relationship Id="rId16" Type="http://schemas.openxmlformats.org/officeDocument/2006/relationships/image" Target="../media/image70.png"/><Relationship Id="rId19" Type="http://schemas.openxmlformats.org/officeDocument/2006/relationships/image" Target="../media/image68.png"/><Relationship Id="rId18" Type="http://schemas.openxmlformats.org/officeDocument/2006/relationships/image" Target="../media/image64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22" Type="http://schemas.openxmlformats.org/officeDocument/2006/relationships/image" Target="../media/image95.png"/><Relationship Id="rId21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3.png"/><Relationship Id="rId4" Type="http://schemas.openxmlformats.org/officeDocument/2006/relationships/image" Target="../media/image81.png"/><Relationship Id="rId9" Type="http://schemas.openxmlformats.org/officeDocument/2006/relationships/image" Target="../media/image72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Relationship Id="rId7" Type="http://schemas.openxmlformats.org/officeDocument/2006/relationships/image" Target="../media/image79.png"/><Relationship Id="rId8" Type="http://schemas.openxmlformats.org/officeDocument/2006/relationships/image" Target="../media/image89.png"/><Relationship Id="rId11" Type="http://schemas.openxmlformats.org/officeDocument/2006/relationships/image" Target="../media/image86.png"/><Relationship Id="rId10" Type="http://schemas.openxmlformats.org/officeDocument/2006/relationships/image" Target="../media/image74.png"/><Relationship Id="rId13" Type="http://schemas.openxmlformats.org/officeDocument/2006/relationships/image" Target="../media/image87.png"/><Relationship Id="rId12" Type="http://schemas.openxmlformats.org/officeDocument/2006/relationships/image" Target="../media/image80.png"/><Relationship Id="rId15" Type="http://schemas.openxmlformats.org/officeDocument/2006/relationships/image" Target="../media/image88.png"/><Relationship Id="rId14" Type="http://schemas.openxmlformats.org/officeDocument/2006/relationships/image" Target="../media/image76.png"/><Relationship Id="rId17" Type="http://schemas.openxmlformats.org/officeDocument/2006/relationships/image" Target="../media/image91.png"/><Relationship Id="rId16" Type="http://schemas.openxmlformats.org/officeDocument/2006/relationships/image" Target="../media/image82.png"/><Relationship Id="rId19" Type="http://schemas.openxmlformats.org/officeDocument/2006/relationships/image" Target="../media/image92.png"/><Relationship Id="rId18" Type="http://schemas.openxmlformats.org/officeDocument/2006/relationships/image" Target="../media/image9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86.png"/><Relationship Id="rId5" Type="http://schemas.openxmlformats.org/officeDocument/2006/relationships/image" Target="../media/image79.png"/><Relationship Id="rId6" Type="http://schemas.openxmlformats.org/officeDocument/2006/relationships/image" Target="../media/image89.png"/><Relationship Id="rId7" Type="http://schemas.openxmlformats.org/officeDocument/2006/relationships/image" Target="../media/image72.png"/><Relationship Id="rId8" Type="http://schemas.openxmlformats.org/officeDocument/2006/relationships/image" Target="../media/image74.png"/><Relationship Id="rId11" Type="http://schemas.openxmlformats.org/officeDocument/2006/relationships/image" Target="../media/image87.png"/><Relationship Id="rId10" Type="http://schemas.openxmlformats.org/officeDocument/2006/relationships/image" Target="../media/image80.png"/><Relationship Id="rId13" Type="http://schemas.openxmlformats.org/officeDocument/2006/relationships/image" Target="../media/image88.png"/><Relationship Id="rId12" Type="http://schemas.openxmlformats.org/officeDocument/2006/relationships/image" Target="../media/image76.png"/><Relationship Id="rId15" Type="http://schemas.openxmlformats.org/officeDocument/2006/relationships/image" Target="../media/image102.png"/><Relationship Id="rId14" Type="http://schemas.openxmlformats.org/officeDocument/2006/relationships/image" Target="../media/image9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99.png"/><Relationship Id="rId8" Type="http://schemas.openxmlformats.org/officeDocument/2006/relationships/image" Target="../media/image1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99.png"/><Relationship Id="rId8" Type="http://schemas.openxmlformats.org/officeDocument/2006/relationships/image" Target="../media/image9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99.png"/><Relationship Id="rId8" Type="http://schemas.openxmlformats.org/officeDocument/2006/relationships/image" Target="../media/image1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99.png"/><Relationship Id="rId8" Type="http://schemas.openxmlformats.org/officeDocument/2006/relationships/image" Target="../media/image10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9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9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2.png"/><Relationship Id="rId4" Type="http://schemas.openxmlformats.org/officeDocument/2006/relationships/image" Target="../media/image8.png"/><Relationship Id="rId9" Type="http://schemas.openxmlformats.org/officeDocument/2006/relationships/image" Target="../media/image1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7.png"/><Relationship Id="rId8" Type="http://schemas.openxmlformats.org/officeDocument/2006/relationships/image" Target="../media/image115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.png"/><Relationship Id="rId11" Type="http://schemas.openxmlformats.org/officeDocument/2006/relationships/image" Target="../media/image4.png"/><Relationship Id="rId10" Type="http://schemas.openxmlformats.org/officeDocument/2006/relationships/image" Target="../media/image12.png"/><Relationship Id="rId13" Type="http://schemas.openxmlformats.org/officeDocument/2006/relationships/image" Target="../media/image7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15.png"/><Relationship Id="rId14" Type="http://schemas.openxmlformats.org/officeDocument/2006/relationships/image" Target="../media/image3.png"/><Relationship Id="rId17" Type="http://schemas.openxmlformats.org/officeDocument/2006/relationships/image" Target="../media/image17.png"/><Relationship Id="rId16" Type="http://schemas.openxmlformats.org/officeDocument/2006/relationships/image" Target="../media/image37.png"/><Relationship Id="rId5" Type="http://schemas.openxmlformats.org/officeDocument/2006/relationships/image" Target="../media/image18.png"/><Relationship Id="rId19" Type="http://schemas.openxmlformats.org/officeDocument/2006/relationships/image" Target="../media/image16.png"/><Relationship Id="rId6" Type="http://schemas.openxmlformats.org/officeDocument/2006/relationships/image" Target="../media/image13.png"/><Relationship Id="rId18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7.png"/><Relationship Id="rId8" Type="http://schemas.openxmlformats.org/officeDocument/2006/relationships/image" Target="../media/image1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4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7.png"/><Relationship Id="rId8" Type="http://schemas.openxmlformats.org/officeDocument/2006/relationships/image" Target="../media/image1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4.png"/><Relationship Id="rId4" Type="http://schemas.openxmlformats.org/officeDocument/2006/relationships/image" Target="../media/image8.png"/><Relationship Id="rId9" Type="http://schemas.openxmlformats.org/officeDocument/2006/relationships/image" Target="../media/image11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7.png"/><Relationship Id="rId8" Type="http://schemas.openxmlformats.org/officeDocument/2006/relationships/image" Target="../media/image1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7.png"/><Relationship Id="rId8" Type="http://schemas.openxmlformats.org/officeDocument/2006/relationships/image" Target="../media/image1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7.png"/><Relationship Id="rId8" Type="http://schemas.openxmlformats.org/officeDocument/2006/relationships/image" Target="../media/image1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7.png"/><Relationship Id="rId8" Type="http://schemas.openxmlformats.org/officeDocument/2006/relationships/image" Target="../media/image1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26.png"/><Relationship Id="rId7" Type="http://schemas.openxmlformats.org/officeDocument/2006/relationships/image" Target="../media/image135.png"/><Relationship Id="rId8" Type="http://schemas.openxmlformats.org/officeDocument/2006/relationships/image" Target="../media/image1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33.png"/><Relationship Id="rId8" Type="http://schemas.openxmlformats.org/officeDocument/2006/relationships/image" Target="../media/image1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33.png"/><Relationship Id="rId8" Type="http://schemas.openxmlformats.org/officeDocument/2006/relationships/image" Target="../media/image1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33.png"/><Relationship Id="rId8" Type="http://schemas.openxmlformats.org/officeDocument/2006/relationships/image" Target="../media/image1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8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39.png"/><Relationship Id="rId8" Type="http://schemas.openxmlformats.org/officeDocument/2006/relationships/image" Target="../media/image1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49.png"/><Relationship Id="rId8" Type="http://schemas.openxmlformats.org/officeDocument/2006/relationships/image" Target="../media/image1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7.png"/><Relationship Id="rId4" Type="http://schemas.openxmlformats.org/officeDocument/2006/relationships/image" Target="../media/image8.png"/><Relationship Id="rId9" Type="http://schemas.openxmlformats.org/officeDocument/2006/relationships/image" Target="../media/image14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51.png"/><Relationship Id="rId8" Type="http://schemas.openxmlformats.org/officeDocument/2006/relationships/image" Target="../media/image1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51.png"/><Relationship Id="rId7" Type="http://schemas.openxmlformats.org/officeDocument/2006/relationships/image" Target="../media/image142.png"/><Relationship Id="rId8" Type="http://schemas.openxmlformats.org/officeDocument/2006/relationships/image" Target="../media/image1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54.png"/><Relationship Id="rId5" Type="http://schemas.openxmlformats.org/officeDocument/2006/relationships/image" Target="../media/image16.png"/><Relationship Id="rId6" Type="http://schemas.openxmlformats.org/officeDocument/2006/relationships/image" Target="../media/image151.png"/><Relationship Id="rId7" Type="http://schemas.openxmlformats.org/officeDocument/2006/relationships/image" Target="../media/image143.png"/><Relationship Id="rId8" Type="http://schemas.openxmlformats.org/officeDocument/2006/relationships/image" Target="../media/image1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51.png"/><Relationship Id="rId7" Type="http://schemas.openxmlformats.org/officeDocument/2006/relationships/image" Target="../media/image158.png"/><Relationship Id="rId8" Type="http://schemas.openxmlformats.org/officeDocument/2006/relationships/image" Target="../media/image1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51.png"/><Relationship Id="rId7" Type="http://schemas.openxmlformats.org/officeDocument/2006/relationships/image" Target="../media/image153.png"/><Relationship Id="rId8" Type="http://schemas.openxmlformats.org/officeDocument/2006/relationships/image" Target="../media/image1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51.png"/><Relationship Id="rId7" Type="http://schemas.openxmlformats.org/officeDocument/2006/relationships/image" Target="../media/image159.png"/><Relationship Id="rId8" Type="http://schemas.openxmlformats.org/officeDocument/2006/relationships/image" Target="../media/image1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62.png"/><Relationship Id="rId7" Type="http://schemas.openxmlformats.org/officeDocument/2006/relationships/image" Target="../media/image161.png"/><Relationship Id="rId8" Type="http://schemas.openxmlformats.org/officeDocument/2006/relationships/image" Target="../media/image1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62.png"/><Relationship Id="rId8" Type="http://schemas.openxmlformats.org/officeDocument/2006/relationships/image" Target="../media/image1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62.png"/><Relationship Id="rId7" Type="http://schemas.openxmlformats.org/officeDocument/2006/relationships/image" Target="../media/image166.png"/><Relationship Id="rId8" Type="http://schemas.openxmlformats.org/officeDocument/2006/relationships/image" Target="../media/image1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62.png"/><Relationship Id="rId8" Type="http://schemas.openxmlformats.org/officeDocument/2006/relationships/image" Target="../media/image1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62.png"/><Relationship Id="rId7" Type="http://schemas.openxmlformats.org/officeDocument/2006/relationships/image" Target="../media/image179.png"/><Relationship Id="rId8" Type="http://schemas.openxmlformats.org/officeDocument/2006/relationships/image" Target="../media/image1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62.png"/><Relationship Id="rId8" Type="http://schemas.openxmlformats.org/officeDocument/2006/relationships/image" Target="../media/image1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62.png"/><Relationship Id="rId7" Type="http://schemas.openxmlformats.org/officeDocument/2006/relationships/image" Target="../media/image174.png"/><Relationship Id="rId8" Type="http://schemas.openxmlformats.org/officeDocument/2006/relationships/image" Target="../media/image1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8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62.png"/><Relationship Id="rId7" Type="http://schemas.openxmlformats.org/officeDocument/2006/relationships/image" Target="../media/image175.png"/><Relationship Id="rId8" Type="http://schemas.openxmlformats.org/officeDocument/2006/relationships/image" Target="../media/image1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62.png"/><Relationship Id="rId7" Type="http://schemas.openxmlformats.org/officeDocument/2006/relationships/image" Target="../media/image178.png"/><Relationship Id="rId8" Type="http://schemas.openxmlformats.org/officeDocument/2006/relationships/image" Target="../media/image18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62.png"/><Relationship Id="rId8" Type="http://schemas.openxmlformats.org/officeDocument/2006/relationships/image" Target="../media/image18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6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82.png"/><Relationship Id="rId7" Type="http://schemas.openxmlformats.org/officeDocument/2006/relationships/image" Target="../media/image1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6.png"/><Relationship Id="rId13" Type="http://schemas.openxmlformats.org/officeDocument/2006/relationships/image" Target="../media/image39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Relationship Id="rId14" Type="http://schemas.openxmlformats.org/officeDocument/2006/relationships/image" Target="../media/image38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6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"/>
            <a:ext cx="5413202" cy="33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7"/>
          <p:cNvSpPr/>
          <p:nvPr/>
        </p:nvSpPr>
        <p:spPr>
          <a:xfrm flipH="1">
            <a:off x="99875" y="0"/>
            <a:ext cx="9144000" cy="5143500"/>
          </a:xfrm>
          <a:prstGeom prst="rtTriangle">
            <a:avLst/>
          </a:prstGeom>
          <a:solidFill>
            <a:srgbClr val="9ACDE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7"/>
          <p:cNvSpPr/>
          <p:nvPr/>
        </p:nvSpPr>
        <p:spPr>
          <a:xfrm>
            <a:off x="6866325" y="4037500"/>
            <a:ext cx="2080200" cy="26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7"/>
          <p:cNvSpPr txBox="1"/>
          <p:nvPr>
            <p:ph type="ctrTitle"/>
          </p:nvPr>
        </p:nvSpPr>
        <p:spPr>
          <a:xfrm>
            <a:off x="4088475" y="2204125"/>
            <a:ext cx="4260600" cy="13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900">
                <a:latin typeface="Impact"/>
                <a:ea typeface="Impact"/>
                <a:cs typeface="Impact"/>
                <a:sym typeface="Impact"/>
              </a:rPr>
              <a:t>Job소리</a:t>
            </a:r>
            <a:endParaRPr sz="7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6792600" y="3986450"/>
            <a:ext cx="326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Impact"/>
                <a:ea typeface="Impact"/>
                <a:cs typeface="Impact"/>
                <a:sym typeface="Impact"/>
              </a:rPr>
              <a:t>중앙정보기술인재원 3조</a:t>
            </a:r>
            <a:endParaRPr b="1" sz="15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Impact"/>
                <a:ea typeface="Impact"/>
                <a:cs typeface="Impact"/>
                <a:sym typeface="Impact"/>
              </a:rPr>
              <a:t>안예리  최은수  김동일  류동엽</a:t>
            </a:r>
            <a:endParaRPr b="1" sz="13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Impact"/>
                <a:ea typeface="Impact"/>
                <a:cs typeface="Impact"/>
                <a:sym typeface="Impact"/>
              </a:rPr>
              <a:t>배경민  이승훈  한승우</a:t>
            </a:r>
            <a:endParaRPr b="1" sz="13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3709988"/>
            <a:ext cx="1026000" cy="26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050" y="2553547"/>
            <a:ext cx="720000" cy="25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71" y="2741897"/>
            <a:ext cx="720000" cy="27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3354" y="1899342"/>
            <a:ext cx="1024457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9429" y="269901"/>
            <a:ext cx="1193143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23327" y="87686"/>
            <a:ext cx="348397" cy="18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8763" y="-28943"/>
            <a:ext cx="1594780" cy="45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0"/>
            <a:ext cx="3218095" cy="51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28714" y="2111134"/>
            <a:ext cx="1942857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18095" y="2909540"/>
            <a:ext cx="1078701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5400000">
            <a:off x="2210962" y="1499876"/>
            <a:ext cx="1980952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99416" y="1211767"/>
            <a:ext cx="1510572" cy="108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18374" y="2392137"/>
            <a:ext cx="781347" cy="97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271572" y="2051187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271572" y="2841312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218095" y="3922037"/>
            <a:ext cx="1078701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271572" y="3853809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180260" y="457812"/>
            <a:ext cx="1083030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271572" y="389583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48200" y="341863"/>
            <a:ext cx="3851999" cy="157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648200" y="1995067"/>
            <a:ext cx="3851999" cy="50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674171" y="2629438"/>
            <a:ext cx="3851999" cy="83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664125" y="3675388"/>
            <a:ext cx="3852001" cy="92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637" y="4034953"/>
            <a:ext cx="1191600" cy="28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791" y="3272761"/>
            <a:ext cx="1191600" cy="28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1245" y="1892378"/>
            <a:ext cx="1191600" cy="28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3243" y="349131"/>
            <a:ext cx="1026000" cy="28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97638" y="87425"/>
            <a:ext cx="347360" cy="1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27467" y="-28857"/>
            <a:ext cx="1590029" cy="45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3208508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6737" y="1208157"/>
            <a:ext cx="1506072" cy="108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14745" y="2385011"/>
            <a:ext cx="779020" cy="97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98923" y="545541"/>
            <a:ext cx="1078701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52400" y="477312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208509" y="2080826"/>
            <a:ext cx="1078701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261986" y="2012597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200346" y="3455303"/>
            <a:ext cx="1078701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253822" y="3387075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200346" y="4226013"/>
            <a:ext cx="1078701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253822" y="4157784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69450" y="375100"/>
            <a:ext cx="3240000" cy="131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669450" y="1966533"/>
            <a:ext cx="3240000" cy="11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79129" y="3420982"/>
            <a:ext cx="1620000" cy="3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79129" y="4147620"/>
            <a:ext cx="162000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354" y="354042"/>
            <a:ext cx="1191600" cy="27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216" y="1873875"/>
            <a:ext cx="1191600" cy="29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7638" y="87425"/>
            <a:ext cx="347360" cy="1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7467" y="-28857"/>
            <a:ext cx="1590029" cy="45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3208508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6737" y="1208157"/>
            <a:ext cx="1506072" cy="108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4745" y="2385011"/>
            <a:ext cx="779020" cy="97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98923" y="545541"/>
            <a:ext cx="1078701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52400" y="477312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08509" y="2080826"/>
            <a:ext cx="1078701" cy="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61986" y="2012597"/>
            <a:ext cx="262857" cy="2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28713" y="411713"/>
            <a:ext cx="3491999" cy="84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48188" y="1975413"/>
            <a:ext cx="2520000" cy="5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88" y="408942"/>
            <a:ext cx="8481600" cy="432561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/>
          <p:nvPr/>
        </p:nvSpPr>
        <p:spPr>
          <a:xfrm>
            <a:off x="218200" y="374075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50" y="87675"/>
            <a:ext cx="157824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538" y="2159375"/>
            <a:ext cx="1440000" cy="161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0"/>
          <p:cNvPicPr preferRelativeResize="0"/>
          <p:nvPr/>
        </p:nvPicPr>
        <p:blipFill rotWithShape="1">
          <a:blip r:embed="rId3">
            <a:alphaModFix/>
          </a:blip>
          <a:srcRect b="0" l="0" r="0" t="3035"/>
          <a:stretch/>
        </p:blipFill>
        <p:spPr>
          <a:xfrm>
            <a:off x="331200" y="437850"/>
            <a:ext cx="8481601" cy="41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0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/>
          <p:nvPr/>
        </p:nvSpPr>
        <p:spPr>
          <a:xfrm>
            <a:off x="188125" y="350525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50" y="87675"/>
            <a:ext cx="157824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450" y="2224250"/>
            <a:ext cx="1440000" cy="92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434750"/>
            <a:ext cx="8481600" cy="427398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50" y="87675"/>
            <a:ext cx="157824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188" y="2226025"/>
            <a:ext cx="1440000" cy="76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2"/>
          <p:cNvPicPr preferRelativeResize="0"/>
          <p:nvPr/>
        </p:nvPicPr>
        <p:blipFill rotWithShape="1">
          <a:blip r:embed="rId3">
            <a:alphaModFix/>
          </a:blip>
          <a:srcRect b="15775" l="14965" r="20968" t="0"/>
          <a:stretch/>
        </p:blipFill>
        <p:spPr>
          <a:xfrm>
            <a:off x="1854950" y="874425"/>
            <a:ext cx="5434100" cy="339465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2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2"/>
          <p:cNvSpPr/>
          <p:nvPr/>
        </p:nvSpPr>
        <p:spPr>
          <a:xfrm>
            <a:off x="218200" y="374075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50" y="87675"/>
            <a:ext cx="157824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050" y="2187575"/>
            <a:ext cx="1440000" cy="8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438438"/>
            <a:ext cx="8481598" cy="426661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3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3"/>
          <p:cNvSpPr/>
          <p:nvPr/>
        </p:nvSpPr>
        <p:spPr>
          <a:xfrm>
            <a:off x="218200" y="374075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50" y="87675"/>
            <a:ext cx="1578240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4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12" y="428875"/>
            <a:ext cx="7739376" cy="37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50" y="87675"/>
            <a:ext cx="1578240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5"/>
          <p:cNvPicPr preferRelativeResize="0"/>
          <p:nvPr/>
        </p:nvPicPr>
        <p:blipFill rotWithShape="1">
          <a:blip r:embed="rId3">
            <a:alphaModFix/>
          </a:blip>
          <a:srcRect b="7935" l="0" r="0" t="0"/>
          <a:stretch/>
        </p:blipFill>
        <p:spPr>
          <a:xfrm>
            <a:off x="331200" y="185849"/>
            <a:ext cx="8481600" cy="4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5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/>
          <p:nvPr/>
        </p:nvSpPr>
        <p:spPr>
          <a:xfrm>
            <a:off x="218200" y="282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50" y="70150"/>
            <a:ext cx="1800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3625" y="1890775"/>
            <a:ext cx="470575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150" y="2458838"/>
            <a:ext cx="1440000" cy="1136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838" y="3658172"/>
            <a:ext cx="1592614" cy="4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0476" y="1318542"/>
            <a:ext cx="761905" cy="73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44686" y="2084544"/>
            <a:ext cx="2450557" cy="68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15014" y="3658172"/>
            <a:ext cx="1667799" cy="4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753" y="3658172"/>
            <a:ext cx="1614690" cy="4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20620" y="3658172"/>
            <a:ext cx="1402441" cy="4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1200" y="3269553"/>
            <a:ext cx="1558631" cy="39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8099999">
            <a:off x="627405" y="3462373"/>
            <a:ext cx="322106" cy="2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04538" y="3269553"/>
            <a:ext cx="1224353" cy="390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38"/>
          <p:cNvGrpSpPr/>
          <p:nvPr/>
        </p:nvGrpSpPr>
        <p:grpSpPr>
          <a:xfrm>
            <a:off x="2645594" y="3227545"/>
            <a:ext cx="491608" cy="491608"/>
            <a:chOff x="5291188" y="6455091"/>
            <a:chExt cx="983215" cy="983215"/>
          </a:xfrm>
        </p:grpSpPr>
        <p:pic>
          <p:nvPicPr>
            <p:cNvPr id="224" name="Google Shape;224;p3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8100000">
              <a:off x="5135177" y="6899079"/>
              <a:ext cx="1295238" cy="95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8100000">
              <a:off x="5456081" y="6924745"/>
              <a:ext cx="644212" cy="445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3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32277" y="3269553"/>
            <a:ext cx="1789198" cy="39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8099999">
            <a:off x="4855776" y="3462373"/>
            <a:ext cx="322106" cy="2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937334" y="3269553"/>
            <a:ext cx="1015787" cy="39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8099999">
            <a:off x="7060819" y="3462373"/>
            <a:ext cx="322106" cy="2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5" y="-8137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6"/>
          <p:cNvPicPr preferRelativeResize="0"/>
          <p:nvPr/>
        </p:nvPicPr>
        <p:blipFill rotWithShape="1">
          <a:blip r:embed="rId3">
            <a:alphaModFix/>
          </a:blip>
          <a:srcRect b="6768" l="0" r="0" t="0"/>
          <a:stretch/>
        </p:blipFill>
        <p:spPr>
          <a:xfrm>
            <a:off x="331200" y="176625"/>
            <a:ext cx="8481600" cy="446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6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6"/>
          <p:cNvSpPr/>
          <p:nvPr/>
        </p:nvSpPr>
        <p:spPr>
          <a:xfrm>
            <a:off x="218200" y="282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50" y="70150"/>
            <a:ext cx="1800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188" y="3553363"/>
            <a:ext cx="1440000" cy="66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7"/>
          <p:cNvPicPr preferRelativeResize="0"/>
          <p:nvPr/>
        </p:nvPicPr>
        <p:blipFill rotWithShape="1">
          <a:blip r:embed="rId3">
            <a:alphaModFix/>
          </a:blip>
          <a:srcRect b="13547" l="0" r="0" t="0"/>
          <a:stretch/>
        </p:blipFill>
        <p:spPr>
          <a:xfrm>
            <a:off x="331200" y="186075"/>
            <a:ext cx="8481600" cy="41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7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7"/>
          <p:cNvSpPr/>
          <p:nvPr/>
        </p:nvSpPr>
        <p:spPr>
          <a:xfrm>
            <a:off x="218200" y="282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50" y="70150"/>
            <a:ext cx="1800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188" y="3640325"/>
            <a:ext cx="1440000" cy="934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187" y="0"/>
            <a:ext cx="5265624" cy="37649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8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8"/>
          <p:cNvSpPr/>
          <p:nvPr/>
        </p:nvSpPr>
        <p:spPr>
          <a:xfrm>
            <a:off x="218200" y="282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50" y="70150"/>
            <a:ext cx="1800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188" y="2896463"/>
            <a:ext cx="1440000" cy="48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89050" y="3225801"/>
            <a:ext cx="3819525" cy="14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9"/>
          <p:cNvPicPr preferRelativeResize="0"/>
          <p:nvPr/>
        </p:nvPicPr>
        <p:blipFill rotWithShape="1">
          <a:blip r:embed="rId3">
            <a:alphaModFix/>
          </a:blip>
          <a:srcRect b="0" l="0" r="0" t="9649"/>
          <a:stretch/>
        </p:blipFill>
        <p:spPr>
          <a:xfrm>
            <a:off x="331200" y="416001"/>
            <a:ext cx="8481600" cy="4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9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9"/>
          <p:cNvSpPr/>
          <p:nvPr/>
        </p:nvSpPr>
        <p:spPr>
          <a:xfrm>
            <a:off x="218200" y="282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50" y="70150"/>
            <a:ext cx="1800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000" y="2304350"/>
            <a:ext cx="1440000" cy="95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0"/>
          <p:cNvPicPr preferRelativeResize="0"/>
          <p:nvPr/>
        </p:nvPicPr>
        <p:blipFill rotWithShape="1">
          <a:blip r:embed="rId3">
            <a:alphaModFix/>
          </a:blip>
          <a:srcRect b="10144" l="0" r="0" t="0"/>
          <a:stretch/>
        </p:blipFill>
        <p:spPr>
          <a:xfrm>
            <a:off x="331200" y="186075"/>
            <a:ext cx="8481600" cy="42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0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0"/>
          <p:cNvSpPr/>
          <p:nvPr/>
        </p:nvSpPr>
        <p:spPr>
          <a:xfrm>
            <a:off x="218200" y="282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50" y="70150"/>
            <a:ext cx="1800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188" y="3744750"/>
            <a:ext cx="1440000" cy="83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00" y="0"/>
            <a:ext cx="5756126" cy="4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1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1"/>
          <p:cNvSpPr/>
          <p:nvPr/>
        </p:nvSpPr>
        <p:spPr>
          <a:xfrm>
            <a:off x="218200" y="282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50" y="70150"/>
            <a:ext cx="1800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200" y="3868550"/>
            <a:ext cx="1440000" cy="667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2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25" y="50763"/>
            <a:ext cx="1800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558288"/>
            <a:ext cx="8481598" cy="402691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2"/>
          <p:cNvSpPr/>
          <p:nvPr/>
        </p:nvSpPr>
        <p:spPr>
          <a:xfrm>
            <a:off x="189900" y="55830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725" y="2307363"/>
            <a:ext cx="1440000" cy="62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3"/>
          <p:cNvPicPr preferRelativeResize="0"/>
          <p:nvPr/>
        </p:nvPicPr>
        <p:blipFill rotWithShape="1">
          <a:blip r:embed="rId3">
            <a:alphaModFix/>
          </a:blip>
          <a:srcRect b="7080" l="0" r="0" t="0"/>
          <a:stretch/>
        </p:blipFill>
        <p:spPr>
          <a:xfrm>
            <a:off x="331200" y="185849"/>
            <a:ext cx="8481600" cy="44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3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25" y="50275"/>
            <a:ext cx="1800000" cy="5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725" y="3122800"/>
            <a:ext cx="1440000" cy="95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4"/>
          <p:cNvPicPr preferRelativeResize="0"/>
          <p:nvPr/>
        </p:nvPicPr>
        <p:blipFill rotWithShape="1">
          <a:blip r:embed="rId3">
            <a:alphaModFix/>
          </a:blip>
          <a:srcRect b="6480" l="0" r="0" t="0"/>
          <a:stretch/>
        </p:blipFill>
        <p:spPr>
          <a:xfrm>
            <a:off x="331200" y="185849"/>
            <a:ext cx="8481600" cy="44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4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25" y="50275"/>
            <a:ext cx="1800000" cy="5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4"/>
          <p:cNvSpPr/>
          <p:nvPr/>
        </p:nvSpPr>
        <p:spPr>
          <a:xfrm>
            <a:off x="189900" y="558300"/>
            <a:ext cx="1382100" cy="124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713" y="2571750"/>
            <a:ext cx="1440000" cy="90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 b="0" l="0" r="0" t="3633"/>
          <a:stretch/>
        </p:blipFill>
        <p:spPr>
          <a:xfrm>
            <a:off x="331200" y="263575"/>
            <a:ext cx="8147520" cy="44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5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5"/>
          <p:cNvSpPr/>
          <p:nvPr/>
        </p:nvSpPr>
        <p:spPr>
          <a:xfrm>
            <a:off x="7438475" y="87675"/>
            <a:ext cx="1382100" cy="124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25" y="50275"/>
            <a:ext cx="1800000" cy="5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5"/>
          <p:cNvSpPr/>
          <p:nvPr/>
        </p:nvSpPr>
        <p:spPr>
          <a:xfrm>
            <a:off x="189900" y="558300"/>
            <a:ext cx="1382100" cy="124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725" y="2706150"/>
            <a:ext cx="1440000" cy="921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ACDE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/>
          <p:nvPr/>
        </p:nvSpPr>
        <p:spPr>
          <a:xfrm>
            <a:off x="8194325" y="4816300"/>
            <a:ext cx="654300" cy="39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241" name="Google Shape;241;p39"/>
          <p:cNvSpPr/>
          <p:nvPr/>
        </p:nvSpPr>
        <p:spPr>
          <a:xfrm>
            <a:off x="370050" y="819950"/>
            <a:ext cx="1872600" cy="39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470825" y="350525"/>
            <a:ext cx="4202350" cy="42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63" y="207600"/>
            <a:ext cx="1789775" cy="7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 rotWithShape="1">
          <a:blip r:embed="rId5">
            <a:alphaModFix/>
          </a:blip>
          <a:srcRect b="0" l="-12764" r="0" t="-6906"/>
          <a:stretch/>
        </p:blipFill>
        <p:spPr>
          <a:xfrm>
            <a:off x="1267975" y="1302675"/>
            <a:ext cx="6608049" cy="273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383125"/>
            <a:ext cx="8481601" cy="437724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6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50" y="43100"/>
            <a:ext cx="1800000" cy="5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350" y="3866638"/>
            <a:ext cx="1440000" cy="62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67"/>
          <p:cNvPicPr preferRelativeResize="0"/>
          <p:nvPr/>
        </p:nvPicPr>
        <p:blipFill rotWithShape="1">
          <a:blip r:embed="rId3">
            <a:alphaModFix/>
          </a:blip>
          <a:srcRect b="0" l="0" r="0" t="5864"/>
          <a:stretch/>
        </p:blipFill>
        <p:spPr>
          <a:xfrm>
            <a:off x="331200" y="217551"/>
            <a:ext cx="8481600" cy="449197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7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50" y="19137"/>
            <a:ext cx="1800000" cy="5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475" y="3592500"/>
            <a:ext cx="1440000" cy="111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128675"/>
            <a:ext cx="8481600" cy="488614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8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900" y="26200"/>
            <a:ext cx="1800000" cy="56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150" y="2758913"/>
            <a:ext cx="1440000" cy="62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0" y="3581588"/>
            <a:ext cx="1440000" cy="62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9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00" y="26200"/>
            <a:ext cx="1800000" cy="56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569350"/>
            <a:ext cx="8481600" cy="400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188" y="3408013"/>
            <a:ext cx="1440000" cy="62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0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00" y="26200"/>
            <a:ext cx="1800000" cy="56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489250"/>
            <a:ext cx="8481600" cy="416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5275" y="710650"/>
            <a:ext cx="2490050" cy="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200" y="3429188"/>
            <a:ext cx="1440000" cy="613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1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00" y="26200"/>
            <a:ext cx="1800000" cy="56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585950"/>
            <a:ext cx="8481600" cy="39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663" y="3055238"/>
            <a:ext cx="1440000" cy="62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00" y="26200"/>
            <a:ext cx="1800000" cy="56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534325"/>
            <a:ext cx="8481600" cy="407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6788" y="3024163"/>
            <a:ext cx="1440000" cy="62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3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00" y="26200"/>
            <a:ext cx="1800000" cy="56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683675"/>
            <a:ext cx="8481600" cy="377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738" y="3186463"/>
            <a:ext cx="1440000" cy="62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4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449513"/>
            <a:ext cx="8481601" cy="424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6963" y="2409988"/>
            <a:ext cx="1440000" cy="91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429225"/>
            <a:ext cx="8481600" cy="4285052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5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5"/>
          <p:cNvSpPr/>
          <p:nvPr/>
        </p:nvSpPr>
        <p:spPr>
          <a:xfrm>
            <a:off x="189900" y="55830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2263" y="2422688"/>
            <a:ext cx="1440000" cy="60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0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6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460575"/>
            <a:ext cx="8481600" cy="422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0850" y="2571738"/>
            <a:ext cx="1440000" cy="60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438438"/>
            <a:ext cx="8481598" cy="426661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7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7"/>
          <p:cNvSpPr/>
          <p:nvPr/>
        </p:nvSpPr>
        <p:spPr>
          <a:xfrm>
            <a:off x="189900" y="55830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2463" y="2831400"/>
            <a:ext cx="1440000" cy="89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8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451350"/>
            <a:ext cx="8481600" cy="424080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8"/>
          <p:cNvSpPr/>
          <p:nvPr/>
        </p:nvSpPr>
        <p:spPr>
          <a:xfrm>
            <a:off x="175775" y="451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4825" y="2371375"/>
            <a:ext cx="1440000" cy="7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387500"/>
            <a:ext cx="8481598" cy="42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9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2800" y="2376325"/>
            <a:ext cx="1440000" cy="7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0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490075"/>
            <a:ext cx="8481601" cy="416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4488" y="3260888"/>
            <a:ext cx="1440000" cy="74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388663"/>
            <a:ext cx="8481601" cy="436618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81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81"/>
          <p:cNvSpPr/>
          <p:nvPr/>
        </p:nvSpPr>
        <p:spPr>
          <a:xfrm>
            <a:off x="175775" y="451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463" y="2620613"/>
            <a:ext cx="1440000" cy="77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421850"/>
            <a:ext cx="8481598" cy="429980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2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2"/>
          <p:cNvSpPr/>
          <p:nvPr/>
        </p:nvSpPr>
        <p:spPr>
          <a:xfrm>
            <a:off x="175775" y="4513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3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444138"/>
            <a:ext cx="8481600" cy="425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1975" y="2009588"/>
            <a:ext cx="1440000" cy="76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4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00" y="460563"/>
            <a:ext cx="8481598" cy="4222363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4"/>
          <p:cNvSpPr/>
          <p:nvPr/>
        </p:nvSpPr>
        <p:spPr>
          <a:xfrm>
            <a:off x="168725" y="646150"/>
            <a:ext cx="1382100" cy="4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5463" y="2657988"/>
            <a:ext cx="1440000" cy="54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412625"/>
            <a:ext cx="8481600" cy="431824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5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50" y="4872"/>
            <a:ext cx="180000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9600" y="2457450"/>
            <a:ext cx="1440000" cy="65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950" y="-31625"/>
            <a:ext cx="9175949" cy="52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/>
          <p:nvPr/>
        </p:nvSpPr>
        <p:spPr>
          <a:xfrm>
            <a:off x="333875" y="3676625"/>
            <a:ext cx="657000" cy="1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/>
          <p:nvPr/>
        </p:nvSpPr>
        <p:spPr>
          <a:xfrm>
            <a:off x="255575" y="3410125"/>
            <a:ext cx="8136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1"/>
          <p:cNvSpPr/>
          <p:nvPr/>
        </p:nvSpPr>
        <p:spPr>
          <a:xfrm>
            <a:off x="1525825" y="3410125"/>
            <a:ext cx="865500" cy="59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/>
          <p:nvPr/>
        </p:nvSpPr>
        <p:spPr>
          <a:xfrm>
            <a:off x="2803125" y="3410125"/>
            <a:ext cx="865500" cy="59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1"/>
          <p:cNvSpPr/>
          <p:nvPr/>
        </p:nvSpPr>
        <p:spPr>
          <a:xfrm>
            <a:off x="4080425" y="3468125"/>
            <a:ext cx="865500" cy="59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5402575" y="3468125"/>
            <a:ext cx="865500" cy="59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/>
          <p:nvPr/>
        </p:nvSpPr>
        <p:spPr>
          <a:xfrm>
            <a:off x="6691700" y="3410125"/>
            <a:ext cx="865500" cy="59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/>
          <p:nvPr/>
        </p:nvSpPr>
        <p:spPr>
          <a:xfrm>
            <a:off x="7980825" y="3410125"/>
            <a:ext cx="865500" cy="6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8813" y="3544325"/>
            <a:ext cx="1080000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9388" y="3536763"/>
            <a:ext cx="1080000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 rotWithShape="1">
          <a:blip r:embed="rId8">
            <a:alphaModFix/>
          </a:blip>
          <a:srcRect b="0" l="15397" r="0" t="0"/>
          <a:stretch/>
        </p:blipFill>
        <p:spPr>
          <a:xfrm>
            <a:off x="8002025" y="3466300"/>
            <a:ext cx="79200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5600" y="3514900"/>
            <a:ext cx="1080000" cy="41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 rotWithShape="1">
          <a:blip r:embed="rId10">
            <a:alphaModFix/>
          </a:blip>
          <a:srcRect b="0" l="19858" r="0" t="0"/>
          <a:stretch/>
        </p:blipFill>
        <p:spPr>
          <a:xfrm>
            <a:off x="1586210" y="3475613"/>
            <a:ext cx="792000" cy="4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363" y="3486963"/>
            <a:ext cx="1080000" cy="44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93634" y="3574775"/>
            <a:ext cx="1080000" cy="26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6"/>
          <p:cNvSpPr txBox="1"/>
          <p:nvPr/>
        </p:nvSpPr>
        <p:spPr>
          <a:xfrm>
            <a:off x="3551650" y="1082475"/>
            <a:ext cx="6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200" y="451350"/>
            <a:ext cx="8481598" cy="4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025" y="2857688"/>
            <a:ext cx="1440000" cy="62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5" y="-8137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7"/>
          <p:cNvSpPr txBox="1"/>
          <p:nvPr/>
        </p:nvSpPr>
        <p:spPr>
          <a:xfrm>
            <a:off x="2533825" y="2029075"/>
            <a:ext cx="407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/>
              <a:t>감사합니다.</a:t>
            </a:r>
            <a:endParaRPr b="1" sz="3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9525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5" y="-8137"/>
            <a:ext cx="9144001" cy="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>
            <a:off x="404350" y="49112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latin typeface="Impact"/>
                <a:ea typeface="Impact"/>
                <a:cs typeface="Impact"/>
                <a:sym typeface="Impact"/>
              </a:rPr>
              <a:t>Theme Color</a:t>
            </a:r>
            <a:endParaRPr sz="2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6300" y="1171576"/>
            <a:ext cx="3000000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5688525" y="1938413"/>
            <a:ext cx="30000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L: 9ACDE6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H: 5798D7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G: 124789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E: 6C6BA9</a:t>
            </a:r>
            <a:endParaRPr sz="2500"/>
          </a:p>
        </p:txBody>
      </p:sp>
      <p:sp>
        <p:nvSpPr>
          <p:cNvPr id="287" name="Google Shape;287;p42"/>
          <p:cNvSpPr/>
          <p:nvPr/>
        </p:nvSpPr>
        <p:spPr>
          <a:xfrm>
            <a:off x="1047650" y="1142150"/>
            <a:ext cx="833400" cy="39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/>
          <p:nvPr/>
        </p:nvSpPr>
        <p:spPr>
          <a:xfrm>
            <a:off x="0" y="0"/>
            <a:ext cx="9144000" cy="438600"/>
          </a:xfrm>
          <a:prstGeom prst="rect">
            <a:avLst/>
          </a:prstGeom>
          <a:solidFill>
            <a:srgbClr val="9AC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3"/>
          <p:cNvSpPr/>
          <p:nvPr/>
        </p:nvSpPr>
        <p:spPr>
          <a:xfrm>
            <a:off x="666650" y="1142150"/>
            <a:ext cx="654300" cy="39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3324" y="87670"/>
            <a:ext cx="502549" cy="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696" y="-31629"/>
            <a:ext cx="2372733" cy="6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43"/>
          <p:cNvGrpSpPr/>
          <p:nvPr/>
        </p:nvGrpSpPr>
        <p:grpSpPr>
          <a:xfrm>
            <a:off x="3007165" y="493746"/>
            <a:ext cx="5294694" cy="4559811"/>
            <a:chOff x="240725" y="664400"/>
            <a:chExt cx="4986996" cy="4359700"/>
          </a:xfrm>
        </p:grpSpPr>
        <p:pic>
          <p:nvPicPr>
            <p:cNvPr id="297" name="Google Shape;297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13438" y="2288925"/>
              <a:ext cx="2160000" cy="12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5000" y="2288925"/>
              <a:ext cx="2160000" cy="12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59150" y="664400"/>
              <a:ext cx="2468571" cy="144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0" name="Google Shape;300;p43"/>
            <p:cNvGrpSpPr/>
            <p:nvPr/>
          </p:nvGrpSpPr>
          <p:grpSpPr>
            <a:xfrm>
              <a:off x="1210596" y="3584088"/>
              <a:ext cx="2976354" cy="1440013"/>
              <a:chOff x="5324371" y="1017713"/>
              <a:chExt cx="2976354" cy="1440013"/>
            </a:xfrm>
          </p:grpSpPr>
          <p:pic>
            <p:nvPicPr>
              <p:cNvPr id="301" name="Google Shape;301;p4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362550" y="1017725"/>
                <a:ext cx="90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4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400725" y="1017713"/>
                <a:ext cx="90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4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324371" y="1017725"/>
                <a:ext cx="90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4" name="Google Shape;304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6275" y="664400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43"/>
            <p:cNvSpPr/>
            <p:nvPr/>
          </p:nvSpPr>
          <p:spPr>
            <a:xfrm>
              <a:off x="240725" y="674400"/>
              <a:ext cx="4916100" cy="29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6" name="Google Shape;306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8450" y="506486"/>
            <a:ext cx="1496757" cy="6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85950" y="3050360"/>
            <a:ext cx="2372725" cy="111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6275" y="1692700"/>
            <a:ext cx="2537001" cy="8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/>
          <p:nvPr/>
        </p:nvSpPr>
        <p:spPr>
          <a:xfrm>
            <a:off x="8489750" y="4984625"/>
            <a:ext cx="654300" cy="39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1" cy="1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6950"/>
            <a:ext cx="9144001" cy="1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00" y="421700"/>
            <a:ext cx="2077800" cy="4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275" y="2612813"/>
            <a:ext cx="1440000" cy="187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8118" y="607875"/>
            <a:ext cx="1440000" cy="226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3275" y="941650"/>
            <a:ext cx="1440000" cy="131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8125" y="3077875"/>
            <a:ext cx="1440000" cy="11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4031" y="2590675"/>
            <a:ext cx="1440000" cy="20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7810" y="607875"/>
            <a:ext cx="1440000" cy="207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27788" y="2834038"/>
            <a:ext cx="1440000" cy="184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64025" y="596338"/>
            <a:ext cx="1440000" cy="185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/>
          <p:nvPr/>
        </p:nvSpPr>
        <p:spPr>
          <a:xfrm>
            <a:off x="8489750" y="4984625"/>
            <a:ext cx="654300" cy="39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1" cy="1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6950"/>
            <a:ext cx="9144001" cy="1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5"/>
          <p:cNvSpPr txBox="1"/>
          <p:nvPr/>
        </p:nvSpPr>
        <p:spPr>
          <a:xfrm>
            <a:off x="198100" y="362200"/>
            <a:ext cx="407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ERD</a:t>
            </a:r>
            <a:endParaRPr b="1" sz="2400"/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0" y="1002912"/>
            <a:ext cx="8869700" cy="348088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/>
          <p:nvPr/>
        </p:nvSpPr>
        <p:spPr>
          <a:xfrm>
            <a:off x="209450" y="837350"/>
            <a:ext cx="833400" cy="39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